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5" r:id="rId35"/>
    <p:sldId id="304" r:id="rId36"/>
    <p:sldId id="307" r:id="rId37"/>
    <p:sldId id="306" r:id="rId38"/>
    <p:sldId id="308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𝑖(𝑥,𝑦)≤𝑇@1 𝑖𝑓 𝑖(𝑥,𝑦)&gt;𝑇)┤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38.svg"/><Relationship Id="rId7" Type="http://schemas.openxmlformats.org/officeDocument/2006/relationships/diagramData" Target="../diagrams/data8.xml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" Type="http://schemas.openxmlformats.org/officeDocument/2006/relationships/diagramData" Target="../diagrams/data7.xml"/><Relationship Id="rId16" Type="http://schemas.openxmlformats.org/officeDocument/2006/relationships/image" Target="../media/image1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2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sv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4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" Type="http://schemas.openxmlformats.org/officeDocument/2006/relationships/image" Target="../media/image4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32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Office PowerPoint</Application>
  <PresentationFormat>Breitbild</PresentationFormat>
  <Paragraphs>303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41</cp:revision>
  <dcterms:created xsi:type="dcterms:W3CDTF">2022-05-14T09:56:11Z</dcterms:created>
  <dcterms:modified xsi:type="dcterms:W3CDTF">2022-05-17T20:14:10Z</dcterms:modified>
</cp:coreProperties>
</file>